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3" r:id="rId18"/>
    <p:sldId id="272" r:id="rId19"/>
    <p:sldId id="271" r:id="rId20"/>
    <p:sldId id="274" r:id="rId21"/>
    <p:sldId id="276" r:id="rId22"/>
  </p:sldIdLst>
  <p:sldSz cx="12192000" cy="6858000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1912C7-1E51-417C-AD9B-C8F247CDC44F}" type="datetimeFigureOut">
              <a:rPr lang="en-CA" smtClean="0"/>
              <a:t>11/07/2019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858F15-57F0-42B0-A8F2-EA10E0FE9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61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58F15-57F0-42B0-A8F2-EA10E0FE98B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09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9CF1-832C-4C85-922C-BDE8FFD27964}" type="datetime1">
              <a:rPr lang="en-CA" smtClean="0"/>
              <a:t>11/07/2019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23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FA42-EBA2-4558-AA5D-BE9EE37F626F}" type="datetime1">
              <a:rPr lang="en-CA" smtClean="0"/>
              <a:t>11/07/2019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51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80B1-960D-4749-BA05-5849F99AC4AD}" type="datetime1">
              <a:rPr lang="en-CA" smtClean="0"/>
              <a:t>11/07/2019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9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1AF5-3D6B-4810-9F64-E47FA040149D}" type="datetime1">
              <a:rPr lang="en-CA" smtClean="0"/>
              <a:t>11/07/2019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99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F6C-5BE6-4A58-A1AF-3DA729F53631}" type="datetime1">
              <a:rPr lang="en-CA" smtClean="0"/>
              <a:t>11/07/2019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14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E6E-3DAE-4016-BDCB-DB20D3E1A1BF}" type="datetime1">
              <a:rPr lang="en-CA" smtClean="0"/>
              <a:t>11/07/2019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43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74D9-1447-45C7-AD11-5EF3286DE74A}" type="datetime1">
              <a:rPr lang="en-CA" smtClean="0"/>
              <a:t>11/07/2019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11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F2-6B97-46C7-8D50-8DF5B04706DB}" type="datetime1">
              <a:rPr lang="en-CA" smtClean="0"/>
              <a:t>11/07/2019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33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1473-0EC3-48FF-867D-3439BB097175}" type="datetime1">
              <a:rPr lang="en-CA" smtClean="0"/>
              <a:t>11/07/2019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47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4E8-C750-41C5-B8A5-2A360FC06EF0}" type="datetime1">
              <a:rPr lang="en-CA" smtClean="0"/>
              <a:t>11/07/2019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8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6085-4F1D-4E90-BA83-636A94AAF1D2}" type="datetime1">
              <a:rPr lang="en-CA" smtClean="0"/>
              <a:t>11/07/2019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9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2DA8-E924-4DA9-BE3A-40122CACA6AD}" type="datetime1">
              <a:rPr lang="en-CA" smtClean="0"/>
              <a:t>11/07/2019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7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1" y="1489076"/>
            <a:ext cx="10659319" cy="2387600"/>
          </a:xfrm>
        </p:spPr>
        <p:txBody>
          <a:bodyPr>
            <a:normAutofit/>
          </a:bodyPr>
          <a:lstStyle/>
          <a:p>
            <a:r>
              <a:rPr lang="en-CA" dirty="0" smtClean="0"/>
              <a:t>Setting up and running Postal Code Conversion File Plus (PCCF+)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149" y="4405956"/>
            <a:ext cx="9144000" cy="1655762"/>
          </a:xfrm>
        </p:spPr>
        <p:txBody>
          <a:bodyPr/>
          <a:lstStyle/>
          <a:p>
            <a:r>
              <a:rPr lang="en-CA" dirty="0" smtClean="0"/>
              <a:t>Health Analysis Division</a:t>
            </a:r>
          </a:p>
          <a:p>
            <a:r>
              <a:rPr lang="en-CA" dirty="0" smtClean="0"/>
              <a:t>Statistics Canada</a:t>
            </a:r>
          </a:p>
          <a:p>
            <a:r>
              <a:rPr lang="en-CA" dirty="0" smtClean="0"/>
              <a:t>Prepared 3 July, 2019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39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5094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Step 2: Running PCCF+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71113"/>
            <a:ext cx="10858500" cy="138056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PCCF+ requires six edits to read in the input file and run the program</a:t>
            </a:r>
          </a:p>
          <a:p>
            <a:r>
              <a:rPr lang="en-CA" sz="2400" dirty="0" smtClean="0"/>
              <a:t>User needs to make all the edits in the dialogue box, then when finished, set it running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44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" y="158629"/>
            <a:ext cx="12073632" cy="6562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11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51786" y="106736"/>
            <a:ext cx="730742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2.1 Open SAS and open the PCCF+ program, as below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36430"/>
            <a:ext cx="63150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63841" r="29275"/>
          <a:stretch/>
        </p:blipFill>
        <p:spPr>
          <a:xfrm>
            <a:off x="879677" y="1504707"/>
            <a:ext cx="9318614" cy="3298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12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431842" y="2636407"/>
            <a:ext cx="4233019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1: Specify folder location where you have the PCCF+ program and all its datasets saved</a:t>
            </a:r>
          </a:p>
          <a:p>
            <a:r>
              <a:rPr lang="en-CA" dirty="0" smtClean="0"/>
              <a:t>Do not use quotation marks or parentheses – see example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538984" y="5035125"/>
            <a:ext cx="423301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Note: do not move the PCCF+ datasets around within the folders</a:t>
            </a:r>
            <a:endParaRPr lang="en-CA" dirty="0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5058138" y="2959574"/>
            <a:ext cx="373704" cy="415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360" y="685470"/>
            <a:ext cx="381725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2.2 Edit PCCF+ program in SAS: Edit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631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13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40212" y="800241"/>
            <a:ext cx="453151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2.3 </a:t>
            </a:r>
            <a:r>
              <a:rPr lang="en-CA" dirty="0"/>
              <a:t>Edit </a:t>
            </a:r>
            <a:r>
              <a:rPr lang="en-CA" dirty="0" err="1"/>
              <a:t>PCCF</a:t>
            </a:r>
            <a:r>
              <a:rPr lang="en-CA" dirty="0"/>
              <a:t>+ program in SAS: </a:t>
            </a:r>
            <a:r>
              <a:rPr lang="en-CA" dirty="0" smtClean="0"/>
              <a:t>Edits 2 and 3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4" t="53355" r="27849" b="22511"/>
          <a:stretch/>
        </p:blipFill>
        <p:spPr>
          <a:xfrm>
            <a:off x="162045" y="1909823"/>
            <a:ext cx="10745165" cy="2696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27669" y="2161845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2: Specify folder location where you have the input dataset from Step 1 saved</a:t>
            </a:r>
          </a:p>
          <a:p>
            <a:r>
              <a:rPr lang="en-CA" dirty="0" smtClean="0"/>
              <a:t>Put full pathway in quotation marks – see example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327669" y="3459318"/>
            <a:ext cx="423301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3: Specify the name of the input dataset that you created in Step 1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38218" y="2485010"/>
            <a:ext cx="489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2476982" y="3020993"/>
            <a:ext cx="2850687" cy="761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7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14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40212" y="679205"/>
            <a:ext cx="468037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2.4 </a:t>
            </a:r>
            <a:r>
              <a:rPr lang="en-CA" dirty="0"/>
              <a:t>Edit </a:t>
            </a:r>
            <a:r>
              <a:rPr lang="en-CA" dirty="0" err="1"/>
              <a:t>PCCF</a:t>
            </a:r>
            <a:r>
              <a:rPr lang="en-CA" dirty="0"/>
              <a:t>+ program in SAS: Edits </a:t>
            </a:r>
            <a:r>
              <a:rPr lang="en-CA" dirty="0" smtClean="0"/>
              <a:t>3, 4, and 5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50815" r="25086" b="22793"/>
          <a:stretch/>
        </p:blipFill>
        <p:spPr>
          <a:xfrm>
            <a:off x="655959" y="1725753"/>
            <a:ext cx="10495271" cy="2708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65872" y="679205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4: Specify folder location where you want to save your output files</a:t>
            </a:r>
          </a:p>
          <a:p>
            <a:r>
              <a:rPr lang="en-CA" dirty="0" smtClean="0"/>
              <a:t>Do not use quotation marks or parentheses – see example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665872" y="2568099"/>
            <a:ext cx="4233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5: Specify name of your output file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366930" y="4242870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6: Specify folder name and name of your output pdf files</a:t>
            </a:r>
          </a:p>
          <a:p>
            <a:r>
              <a:rPr lang="en-CA" dirty="0"/>
              <a:t>Put full pathway in quotation marks – see </a:t>
            </a:r>
            <a:r>
              <a:rPr lang="en-CA" dirty="0" smtClean="0"/>
              <a:t>example</a:t>
            </a:r>
            <a:endParaRPr lang="en-CA" dirty="0"/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888978" y="1279370"/>
            <a:ext cx="1776894" cy="1186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3352801" y="2752765"/>
            <a:ext cx="3313071" cy="313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 flipV="1">
            <a:off x="5764192" y="4158772"/>
            <a:ext cx="602738" cy="68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8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15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51238" r="30955" b="9597"/>
          <a:stretch/>
        </p:blipFill>
        <p:spPr>
          <a:xfrm>
            <a:off x="1469982" y="960699"/>
            <a:ext cx="8889357" cy="3815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46109" y="1731843"/>
            <a:ext cx="423301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Specify 0 if residential, specify 1 if institutional geocoding*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846109" y="2884748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Specify 0 </a:t>
            </a:r>
            <a:r>
              <a:rPr lang="en-CA" dirty="0" smtClean="0"/>
              <a:t>for most datasets, specify </a:t>
            </a:r>
            <a:r>
              <a:rPr lang="en-CA" dirty="0"/>
              <a:t>1 </a:t>
            </a:r>
            <a:r>
              <a:rPr lang="en-CA" dirty="0" smtClean="0"/>
              <a:t>if geocoding British Columbia postal codes beginning with V1H or V9G from before 1997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33507" y="1817225"/>
            <a:ext cx="512602" cy="99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39968" y="2957701"/>
            <a:ext cx="906141" cy="339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809" y="405592"/>
            <a:ext cx="503434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2.5 </a:t>
            </a:r>
            <a:r>
              <a:rPr lang="en-CA" dirty="0"/>
              <a:t>Edit </a:t>
            </a:r>
            <a:r>
              <a:rPr lang="en-CA" dirty="0" err="1"/>
              <a:t>PCCF</a:t>
            </a:r>
            <a:r>
              <a:rPr lang="en-CA" dirty="0"/>
              <a:t>+ program in SAS: </a:t>
            </a:r>
            <a:r>
              <a:rPr lang="en-CA" dirty="0" smtClean="0"/>
              <a:t>OPTIONAL EDITS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32809" y="5547462"/>
            <a:ext cx="1072099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*PCCF+ assumes most geocoding is residential. If your list of postal codes represent institutions such as nursing homes, seniors homes, hospitals, etc., use the institutional routine.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951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16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857250" y="3354943"/>
            <a:ext cx="977712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The edits to the PCCF+ are complete  –&gt; run the program in SAS by clicking on the running man icon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50" y="3828447"/>
            <a:ext cx="626110" cy="55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65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5381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Step 3: Checking Outputs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071115"/>
            <a:ext cx="9677401" cy="1264814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Open up the output folder (user specified) and check three outputs</a:t>
            </a:r>
          </a:p>
          <a:p>
            <a:r>
              <a:rPr lang="en-CA" sz="2400" dirty="0" smtClean="0"/>
              <a:t>Check output alongside user guide, which specifies what the variables are, and how to interpret them in the context of your work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14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18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5" y="888921"/>
            <a:ext cx="10058400" cy="5467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8637" y="291931"/>
            <a:ext cx="903003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3.1</a:t>
            </a:r>
            <a:r>
              <a:rPr lang="en-CA" dirty="0"/>
              <a:t> </a:t>
            </a:r>
            <a:r>
              <a:rPr lang="en-CA" dirty="0" smtClean="0"/>
              <a:t>Check the </a:t>
            </a:r>
            <a:r>
              <a:rPr lang="en-CA" dirty="0" err="1" smtClean="0"/>
              <a:t>healthdat_01.pdf</a:t>
            </a:r>
            <a:r>
              <a:rPr lang="en-CA" dirty="0" smtClean="0"/>
              <a:t> which describes the characteristics of the postal codes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7876" y="5798145"/>
            <a:ext cx="4233019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N.B. Your file names will be different if you used a different input file name, but the format </a:t>
            </a:r>
            <a:r>
              <a:rPr lang="en-CA" dirty="0" err="1" smtClean="0"/>
              <a:t>filename_01.pdf</a:t>
            </a:r>
            <a:r>
              <a:rPr lang="en-CA" dirty="0" smtClean="0"/>
              <a:t> will be consistent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157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19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t="-1058" r="20368" b="52572"/>
          <a:stretch/>
        </p:blipFill>
        <p:spPr>
          <a:xfrm>
            <a:off x="277791" y="1666415"/>
            <a:ext cx="11259579" cy="3715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7791" y="1090198"/>
            <a:ext cx="1068437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3.2 Check the </a:t>
            </a:r>
            <a:r>
              <a:rPr lang="en-CA" dirty="0" err="1" smtClean="0"/>
              <a:t>healthdat_out.csv</a:t>
            </a:r>
            <a:r>
              <a:rPr lang="en-CA" dirty="0" smtClean="0"/>
              <a:t> which will have the full output of PCCF+, including all ID-PCODE combinations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7876" y="5798145"/>
            <a:ext cx="4233019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N.B. Your file names will be different if you used a different input file name, but the format </a:t>
            </a:r>
            <a:r>
              <a:rPr lang="en-CA" dirty="0" err="1" smtClean="0"/>
              <a:t>filename_out.csv</a:t>
            </a:r>
            <a:r>
              <a:rPr lang="en-CA" dirty="0" smtClean="0"/>
              <a:t> will be consistent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355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80" y="1645956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Step 1: Creating input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520"/>
            <a:ext cx="10515600" cy="226023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 smtClean="0"/>
              <a:t>Input file needs to consist of </a:t>
            </a:r>
            <a:r>
              <a:rPr lang="en-CA" u="sng" dirty="0" smtClean="0"/>
              <a:t>only</a:t>
            </a:r>
            <a:r>
              <a:rPr lang="en-CA" dirty="0" smtClean="0"/>
              <a:t> two variables:</a:t>
            </a:r>
          </a:p>
          <a:p>
            <a:pPr lvl="1"/>
            <a:r>
              <a:rPr lang="en-CA" dirty="0" smtClean="0"/>
              <a:t>ID – unique identifier (15 character string)</a:t>
            </a:r>
          </a:p>
          <a:p>
            <a:pPr lvl="1"/>
            <a:r>
              <a:rPr lang="en-CA" dirty="0" smtClean="0"/>
              <a:t>PCODE – postal code (6 character string)</a:t>
            </a:r>
          </a:p>
          <a:p>
            <a:r>
              <a:rPr lang="en-CA" dirty="0" smtClean="0"/>
              <a:t>Create an input file by taking these variables from an existing SAS dataset or by importing other data (e.g. from Excel)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32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20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66218" y="1033739"/>
            <a:ext cx="1108758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3.3 Check the healthdat_prob.csv which is a subset of file with records that were problematic or may require checks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4" b="54230"/>
          <a:stretch/>
        </p:blipFill>
        <p:spPr>
          <a:xfrm>
            <a:off x="428263" y="1861195"/>
            <a:ext cx="11306103" cy="3578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7876" y="5521146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N.B. Your file names will be different if you used a different input file name, but the format </a:t>
            </a:r>
            <a:r>
              <a:rPr lang="en-CA" dirty="0" err="1" smtClean="0"/>
              <a:t>filename_prob.csv</a:t>
            </a:r>
            <a:r>
              <a:rPr lang="en-CA" dirty="0" smtClean="0"/>
              <a:t> will be consistent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814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275" y="2953856"/>
            <a:ext cx="9144000" cy="530124"/>
          </a:xfrm>
        </p:spPr>
        <p:txBody>
          <a:bodyPr/>
          <a:lstStyle/>
          <a:p>
            <a:r>
              <a:rPr lang="en-CA" dirty="0" smtClean="0"/>
              <a:t>For more assistance, contact HAD-DAS@Canada.ca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05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12" y="1030991"/>
            <a:ext cx="9953625" cy="539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3548" y="3404085"/>
            <a:ext cx="6791325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Input data must be unique identifier (ID) and postal code (PCODE), and can come from any source.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893547" y="4136141"/>
            <a:ext cx="6791325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Tip: if multiple people have the same postal code, format your data with a line for each person.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3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51787" y="326655"/>
            <a:ext cx="535130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1.1 Produce new dataset: e.g., in Microsoft Excel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261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99" y="1113761"/>
            <a:ext cx="9124950" cy="513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534749" y="3826490"/>
            <a:ext cx="372499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Save file as CSV ( comma delimited)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65003" y="4011156"/>
            <a:ext cx="1938882" cy="908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0212" y="303505"/>
            <a:ext cx="639221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1.2 </a:t>
            </a:r>
            <a:r>
              <a:rPr lang="en-CA" dirty="0"/>
              <a:t>Save dataset for import: e.g., save as CSV in Microsoft </a:t>
            </a:r>
            <a:r>
              <a:rPr lang="en-CA" dirty="0" smtClean="0"/>
              <a:t>Excel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902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5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00" b="40131"/>
          <a:stretch/>
        </p:blipFill>
        <p:spPr>
          <a:xfrm>
            <a:off x="704844" y="677841"/>
            <a:ext cx="9329195" cy="5861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98435" y="5617108"/>
            <a:ext cx="256752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Import CSV of file to SAS</a:t>
            </a:r>
            <a:endParaRPr lang="en-CA" dirty="0"/>
          </a:p>
        </p:txBody>
      </p:sp>
      <p:sp>
        <p:nvSpPr>
          <p:cNvPr id="5" name="Right Brace 4"/>
          <p:cNvSpPr/>
          <p:nvPr/>
        </p:nvSpPr>
        <p:spPr>
          <a:xfrm>
            <a:off x="8165457" y="5404847"/>
            <a:ext cx="450448" cy="8912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51787" y="222483"/>
            <a:ext cx="481765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1.3 Import input data: e.g., CSV to SAS dataset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306765" y="921945"/>
            <a:ext cx="508390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Start by opening SAS and creating a new program, by modifying the code below.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292237" y="4303870"/>
            <a:ext cx="2484817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“work” is the default internal temporary SAS directory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7054" y="4765535"/>
            <a:ext cx="2248202" cy="639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96150" y="5065672"/>
            <a:ext cx="976652" cy="52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0393" y="4141306"/>
            <a:ext cx="2484817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Pathway where your csv file is saved, in quotation marks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737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6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0" b="22299"/>
          <a:stretch/>
        </p:blipFill>
        <p:spPr>
          <a:xfrm>
            <a:off x="1483609" y="21017"/>
            <a:ext cx="7384648" cy="6708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8719" y="149130"/>
            <a:ext cx="752747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1.4 Transform input data: transform numeric ID variable to character variable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259315" y="5433020"/>
            <a:ext cx="338077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Turn ID from a number into a character variable, by doing a 2-step overwrite of the variable ID</a:t>
            </a:r>
            <a:endParaRPr lang="en-CA" dirty="0"/>
          </a:p>
        </p:txBody>
      </p:sp>
      <p:sp>
        <p:nvSpPr>
          <p:cNvPr id="6" name="Right Brace 5"/>
          <p:cNvSpPr/>
          <p:nvPr/>
        </p:nvSpPr>
        <p:spPr>
          <a:xfrm>
            <a:off x="6700779" y="5278184"/>
            <a:ext cx="450448" cy="111354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10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7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25" b="26321"/>
          <a:stretch/>
        </p:blipFill>
        <p:spPr>
          <a:xfrm>
            <a:off x="1169043" y="650572"/>
            <a:ext cx="7187878" cy="6207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1786" y="106736"/>
            <a:ext cx="822007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1.5 Transform input data: save SAS dataset to location on server/computer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948123" y="5350849"/>
            <a:ext cx="497717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Specify folder location where you save your work, in quotation marks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48123" y="6084432"/>
            <a:ext cx="338077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Save dataset in that folder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93397" y="5834958"/>
            <a:ext cx="454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903088" y="6084432"/>
            <a:ext cx="1008109" cy="21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3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8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76732" y="216634"/>
            <a:ext cx="533794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Summary of Step 1 SAS Code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476982" y="671691"/>
            <a:ext cx="5810491" cy="618630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proc import out=</a:t>
            </a:r>
            <a:r>
              <a:rPr lang="en-CA" dirty="0" err="1"/>
              <a:t>work.healthdat</a:t>
            </a:r>
            <a:endParaRPr lang="en-CA" dirty="0"/>
          </a:p>
          <a:p>
            <a:r>
              <a:rPr lang="en-CA" dirty="0"/>
              <a:t>		</a:t>
            </a:r>
            <a:r>
              <a:rPr lang="en-CA" dirty="0" err="1"/>
              <a:t>datafile</a:t>
            </a:r>
            <a:r>
              <a:rPr lang="en-CA" dirty="0"/>
              <a:t>="C:\Documents\healthdat.csv"</a:t>
            </a:r>
          </a:p>
          <a:p>
            <a:r>
              <a:rPr lang="en-CA" dirty="0"/>
              <a:t>		</a:t>
            </a:r>
            <a:r>
              <a:rPr lang="en-CA" dirty="0" err="1"/>
              <a:t>dbms</a:t>
            </a:r>
            <a:r>
              <a:rPr lang="en-CA" dirty="0"/>
              <a:t>=csv replace;</a:t>
            </a:r>
          </a:p>
          <a:p>
            <a:r>
              <a:rPr lang="en-CA" dirty="0"/>
              <a:t>	</a:t>
            </a:r>
            <a:r>
              <a:rPr lang="en-CA" dirty="0" err="1"/>
              <a:t>getnames</a:t>
            </a:r>
            <a:r>
              <a:rPr lang="en-CA" dirty="0"/>
              <a:t>=yes;</a:t>
            </a:r>
          </a:p>
          <a:p>
            <a:r>
              <a:rPr lang="en-CA" dirty="0"/>
              <a:t>	</a:t>
            </a:r>
            <a:r>
              <a:rPr lang="en-CA" dirty="0" err="1"/>
              <a:t>datarow</a:t>
            </a:r>
            <a:r>
              <a:rPr lang="en-CA" dirty="0"/>
              <a:t>=2;</a:t>
            </a:r>
          </a:p>
          <a:p>
            <a:r>
              <a:rPr lang="en-CA" dirty="0"/>
              <a:t>	run;</a:t>
            </a:r>
          </a:p>
          <a:p>
            <a:endParaRPr lang="en-CA" dirty="0"/>
          </a:p>
          <a:p>
            <a:r>
              <a:rPr lang="en-CA" dirty="0"/>
              <a:t>data healthdat2 (drop=id);</a:t>
            </a:r>
          </a:p>
          <a:p>
            <a:r>
              <a:rPr lang="en-CA" dirty="0"/>
              <a:t>	set </a:t>
            </a:r>
            <a:r>
              <a:rPr lang="en-CA" dirty="0" err="1"/>
              <a:t>healthdat</a:t>
            </a:r>
            <a:r>
              <a:rPr lang="en-CA" dirty="0"/>
              <a:t>;</a:t>
            </a:r>
          </a:p>
          <a:p>
            <a:r>
              <a:rPr lang="en-CA" dirty="0"/>
              <a:t>	</a:t>
            </a:r>
            <a:r>
              <a:rPr lang="en-CA" dirty="0" err="1"/>
              <a:t>idn</a:t>
            </a:r>
            <a:r>
              <a:rPr lang="en-CA" dirty="0"/>
              <a:t>=id;</a:t>
            </a:r>
          </a:p>
          <a:p>
            <a:r>
              <a:rPr lang="en-CA" dirty="0"/>
              <a:t>	run;</a:t>
            </a:r>
          </a:p>
          <a:p>
            <a:endParaRPr lang="en-CA" dirty="0"/>
          </a:p>
          <a:p>
            <a:r>
              <a:rPr lang="en-CA" dirty="0"/>
              <a:t>data healthdat3 (drop=</a:t>
            </a:r>
            <a:r>
              <a:rPr lang="en-CA" dirty="0" err="1"/>
              <a:t>idn</a:t>
            </a:r>
            <a:r>
              <a:rPr lang="en-CA" dirty="0"/>
              <a:t>);</a:t>
            </a:r>
          </a:p>
          <a:p>
            <a:r>
              <a:rPr lang="en-CA" dirty="0"/>
              <a:t>	set healthdat2;</a:t>
            </a:r>
          </a:p>
          <a:p>
            <a:r>
              <a:rPr lang="en-CA" dirty="0"/>
              <a:t>	id=put(idn,$15.);</a:t>
            </a:r>
          </a:p>
          <a:p>
            <a:r>
              <a:rPr lang="en-CA" dirty="0"/>
              <a:t>	run;</a:t>
            </a:r>
          </a:p>
          <a:p>
            <a:endParaRPr lang="en-CA" dirty="0"/>
          </a:p>
          <a:p>
            <a:r>
              <a:rPr lang="en-CA" dirty="0" err="1"/>
              <a:t>libname</a:t>
            </a:r>
            <a:r>
              <a:rPr lang="en-CA" dirty="0"/>
              <a:t> folder "C:\Documents";</a:t>
            </a:r>
          </a:p>
          <a:p>
            <a:endParaRPr lang="en-CA" dirty="0"/>
          </a:p>
          <a:p>
            <a:r>
              <a:rPr lang="en-CA" dirty="0"/>
              <a:t>data </a:t>
            </a:r>
            <a:r>
              <a:rPr lang="en-CA" dirty="0" err="1"/>
              <a:t>folder.healthdat</a:t>
            </a:r>
            <a:r>
              <a:rPr lang="en-CA" dirty="0"/>
              <a:t>;</a:t>
            </a:r>
          </a:p>
          <a:p>
            <a:r>
              <a:rPr lang="en-CA" dirty="0"/>
              <a:t>	set healthdat3;</a:t>
            </a:r>
          </a:p>
          <a:p>
            <a:r>
              <a:rPr lang="en-CA" dirty="0"/>
              <a:t>	run;</a:t>
            </a:r>
          </a:p>
        </p:txBody>
      </p:sp>
    </p:spTree>
    <p:extLst>
      <p:ext uri="{BB962C8B-B14F-4D97-AF65-F5344CB8AC3E}">
        <p14:creationId xmlns:p14="http://schemas.microsoft.com/office/powerpoint/2010/main" val="428462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9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476983" y="937549"/>
            <a:ext cx="5810491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Check your folder that you named in this step: </a:t>
            </a:r>
            <a:endParaRPr lang="en-CA" dirty="0"/>
          </a:p>
          <a:p>
            <a:endParaRPr lang="en-CA" dirty="0"/>
          </a:p>
          <a:p>
            <a:r>
              <a:rPr lang="en-CA" dirty="0" smtClean="0"/>
              <a:t>	</a:t>
            </a:r>
            <a:r>
              <a:rPr lang="en-CA" dirty="0" err="1" smtClean="0"/>
              <a:t>libname</a:t>
            </a:r>
            <a:r>
              <a:rPr lang="en-CA" dirty="0" smtClean="0"/>
              <a:t> </a:t>
            </a:r>
            <a:r>
              <a:rPr lang="en-CA" dirty="0"/>
              <a:t>folder "C:\Documents";</a:t>
            </a:r>
          </a:p>
          <a:p>
            <a:endParaRPr lang="en-CA" dirty="0"/>
          </a:p>
          <a:p>
            <a:r>
              <a:rPr lang="en-CA" dirty="0" smtClean="0"/>
              <a:t>For your file, named </a:t>
            </a:r>
            <a:r>
              <a:rPr lang="en-CA" dirty="0" err="1" smtClean="0"/>
              <a:t>healthdat</a:t>
            </a:r>
            <a:r>
              <a:rPr lang="en-CA" dirty="0" smtClean="0"/>
              <a:t> or otherwise</a:t>
            </a:r>
          </a:p>
          <a:p>
            <a:endParaRPr lang="en-CA" dirty="0"/>
          </a:p>
          <a:p>
            <a:r>
              <a:rPr lang="en-CA" dirty="0" smtClean="0"/>
              <a:t>If the file was created, </a:t>
            </a:r>
            <a:r>
              <a:rPr lang="en-CA" b="1" dirty="0" smtClean="0"/>
              <a:t>close SAS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261" y="154361"/>
            <a:ext cx="822007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1.6 Verify file creation and close SAS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6614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415f6c7b-e0ea-4273-a76b-18c9b32a99d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809</Words>
  <Application>Microsoft Office PowerPoint</Application>
  <PresentationFormat>Widescreen</PresentationFormat>
  <Paragraphs>110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Setting up and running Postal Code Conversion File Plus (PCCF+)</vt:lpstr>
      <vt:lpstr>Step 1: Creating input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2: Running PCCF+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3: Checking Outputs</vt:lpstr>
      <vt:lpstr>PowerPoint Presentation</vt:lpstr>
      <vt:lpstr>PowerPoint Presentation</vt:lpstr>
      <vt:lpstr>PowerPoint Presentation</vt:lpstr>
      <vt:lpstr>PowerPoint Presentation</vt:lpstr>
    </vt:vector>
  </TitlesOfParts>
  <Company>StatCan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and running PCCF+</dc:title>
  <dc:creator>Pinault, Lauren - HAD/DAS</dc:creator>
  <cp:lastModifiedBy>Pinault, Lauren - HAD/DAS</cp:lastModifiedBy>
  <cp:revision>33</cp:revision>
  <cp:lastPrinted>2019-06-25T18:20:03Z</cp:lastPrinted>
  <dcterms:created xsi:type="dcterms:W3CDTF">2019-06-25T15:08:20Z</dcterms:created>
  <dcterms:modified xsi:type="dcterms:W3CDTF">2019-07-11T17:05:50Z</dcterms:modified>
</cp:coreProperties>
</file>